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D65"/>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992" y="20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F048EA-5019-E34F-9CB0-B6A0704ECA06}" type="datetimeFigureOut">
              <a:rPr lang="en-US" smtClean="0"/>
              <a:t>6/1/15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8A9C5-1BA3-EB48-9290-0C9505F816CE}" type="slidenum">
              <a:rPr lang="en-US" smtClean="0"/>
              <a:t>‹#›</a:t>
            </a:fld>
            <a:endParaRPr lang="en-US"/>
          </a:p>
        </p:txBody>
      </p:sp>
    </p:spTree>
    <p:extLst>
      <p:ext uri="{BB962C8B-B14F-4D97-AF65-F5344CB8AC3E}">
        <p14:creationId xmlns:p14="http://schemas.microsoft.com/office/powerpoint/2010/main" val="4218063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F048EA-5019-E34F-9CB0-B6A0704ECA06}" type="datetimeFigureOut">
              <a:rPr lang="en-US" smtClean="0"/>
              <a:t>6/1/15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8A9C5-1BA3-EB48-9290-0C9505F816CE}" type="slidenum">
              <a:rPr lang="en-US" smtClean="0"/>
              <a:t>‹#›</a:t>
            </a:fld>
            <a:endParaRPr lang="en-US"/>
          </a:p>
        </p:txBody>
      </p:sp>
    </p:spTree>
    <p:extLst>
      <p:ext uri="{BB962C8B-B14F-4D97-AF65-F5344CB8AC3E}">
        <p14:creationId xmlns:p14="http://schemas.microsoft.com/office/powerpoint/2010/main" val="3908540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F048EA-5019-E34F-9CB0-B6A0704ECA06}" type="datetimeFigureOut">
              <a:rPr lang="en-US" smtClean="0"/>
              <a:t>6/1/15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8A9C5-1BA3-EB48-9290-0C9505F816CE}" type="slidenum">
              <a:rPr lang="en-US" smtClean="0"/>
              <a:t>‹#›</a:t>
            </a:fld>
            <a:endParaRPr lang="en-US"/>
          </a:p>
        </p:txBody>
      </p:sp>
    </p:spTree>
    <p:extLst>
      <p:ext uri="{BB962C8B-B14F-4D97-AF65-F5344CB8AC3E}">
        <p14:creationId xmlns:p14="http://schemas.microsoft.com/office/powerpoint/2010/main" val="2107304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F048EA-5019-E34F-9CB0-B6A0704ECA06}" type="datetimeFigureOut">
              <a:rPr lang="en-US" smtClean="0"/>
              <a:t>6/1/15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8A9C5-1BA3-EB48-9290-0C9505F816CE}" type="slidenum">
              <a:rPr lang="en-US" smtClean="0"/>
              <a:t>‹#›</a:t>
            </a:fld>
            <a:endParaRPr lang="en-US"/>
          </a:p>
        </p:txBody>
      </p:sp>
    </p:spTree>
    <p:extLst>
      <p:ext uri="{BB962C8B-B14F-4D97-AF65-F5344CB8AC3E}">
        <p14:creationId xmlns:p14="http://schemas.microsoft.com/office/powerpoint/2010/main" val="3080360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F048EA-5019-E34F-9CB0-B6A0704ECA06}" type="datetimeFigureOut">
              <a:rPr lang="en-US" smtClean="0"/>
              <a:t>6/1/15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8A9C5-1BA3-EB48-9290-0C9505F816CE}" type="slidenum">
              <a:rPr lang="en-US" smtClean="0"/>
              <a:t>‹#›</a:t>
            </a:fld>
            <a:endParaRPr lang="en-US"/>
          </a:p>
        </p:txBody>
      </p:sp>
    </p:spTree>
    <p:extLst>
      <p:ext uri="{BB962C8B-B14F-4D97-AF65-F5344CB8AC3E}">
        <p14:creationId xmlns:p14="http://schemas.microsoft.com/office/powerpoint/2010/main" val="3171583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F048EA-5019-E34F-9CB0-B6A0704ECA06}" type="datetimeFigureOut">
              <a:rPr lang="en-US" smtClean="0"/>
              <a:t>6/1/15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8A9C5-1BA3-EB48-9290-0C9505F816CE}" type="slidenum">
              <a:rPr lang="en-US" smtClean="0"/>
              <a:t>‹#›</a:t>
            </a:fld>
            <a:endParaRPr lang="en-US"/>
          </a:p>
        </p:txBody>
      </p:sp>
    </p:spTree>
    <p:extLst>
      <p:ext uri="{BB962C8B-B14F-4D97-AF65-F5344CB8AC3E}">
        <p14:creationId xmlns:p14="http://schemas.microsoft.com/office/powerpoint/2010/main" val="2617351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F048EA-5019-E34F-9CB0-B6A0704ECA06}" type="datetimeFigureOut">
              <a:rPr lang="en-US" smtClean="0"/>
              <a:t>6/1/15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38A9C5-1BA3-EB48-9290-0C9505F816CE}" type="slidenum">
              <a:rPr lang="en-US" smtClean="0"/>
              <a:t>‹#›</a:t>
            </a:fld>
            <a:endParaRPr lang="en-US"/>
          </a:p>
        </p:txBody>
      </p:sp>
    </p:spTree>
    <p:extLst>
      <p:ext uri="{BB962C8B-B14F-4D97-AF65-F5344CB8AC3E}">
        <p14:creationId xmlns:p14="http://schemas.microsoft.com/office/powerpoint/2010/main" val="1325857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F048EA-5019-E34F-9CB0-B6A0704ECA06}" type="datetimeFigureOut">
              <a:rPr lang="en-US" smtClean="0"/>
              <a:t>6/1/15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38A9C5-1BA3-EB48-9290-0C9505F816CE}" type="slidenum">
              <a:rPr lang="en-US" smtClean="0"/>
              <a:t>‹#›</a:t>
            </a:fld>
            <a:endParaRPr lang="en-US"/>
          </a:p>
        </p:txBody>
      </p:sp>
    </p:spTree>
    <p:extLst>
      <p:ext uri="{BB962C8B-B14F-4D97-AF65-F5344CB8AC3E}">
        <p14:creationId xmlns:p14="http://schemas.microsoft.com/office/powerpoint/2010/main" val="29205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F048EA-5019-E34F-9CB0-B6A0704ECA06}" type="datetimeFigureOut">
              <a:rPr lang="en-US" smtClean="0"/>
              <a:t>6/1/15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38A9C5-1BA3-EB48-9290-0C9505F816CE}" type="slidenum">
              <a:rPr lang="en-US" smtClean="0"/>
              <a:t>‹#›</a:t>
            </a:fld>
            <a:endParaRPr lang="en-US"/>
          </a:p>
        </p:txBody>
      </p:sp>
    </p:spTree>
    <p:extLst>
      <p:ext uri="{BB962C8B-B14F-4D97-AF65-F5344CB8AC3E}">
        <p14:creationId xmlns:p14="http://schemas.microsoft.com/office/powerpoint/2010/main" val="543033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F048EA-5019-E34F-9CB0-B6A0704ECA06}" type="datetimeFigureOut">
              <a:rPr lang="en-US" smtClean="0"/>
              <a:t>6/1/15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8A9C5-1BA3-EB48-9290-0C9505F816CE}" type="slidenum">
              <a:rPr lang="en-US" smtClean="0"/>
              <a:t>‹#›</a:t>
            </a:fld>
            <a:endParaRPr lang="en-US"/>
          </a:p>
        </p:txBody>
      </p:sp>
    </p:spTree>
    <p:extLst>
      <p:ext uri="{BB962C8B-B14F-4D97-AF65-F5344CB8AC3E}">
        <p14:creationId xmlns:p14="http://schemas.microsoft.com/office/powerpoint/2010/main" val="3548391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F048EA-5019-E34F-9CB0-B6A0704ECA06}" type="datetimeFigureOut">
              <a:rPr lang="en-US" smtClean="0"/>
              <a:t>6/1/15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8A9C5-1BA3-EB48-9290-0C9505F816CE}" type="slidenum">
              <a:rPr lang="en-US" smtClean="0"/>
              <a:t>‹#›</a:t>
            </a:fld>
            <a:endParaRPr lang="en-US"/>
          </a:p>
        </p:txBody>
      </p:sp>
    </p:spTree>
    <p:extLst>
      <p:ext uri="{BB962C8B-B14F-4D97-AF65-F5344CB8AC3E}">
        <p14:creationId xmlns:p14="http://schemas.microsoft.com/office/powerpoint/2010/main" val="124797611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F048EA-5019-E34F-9CB0-B6A0704ECA06}" type="datetimeFigureOut">
              <a:rPr lang="en-US" smtClean="0"/>
              <a:t>6/1/15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38A9C5-1BA3-EB48-9290-0C9505F816CE}" type="slidenum">
              <a:rPr lang="en-US" smtClean="0"/>
              <a:t>‹#›</a:t>
            </a:fld>
            <a:endParaRPr lang="en-US"/>
          </a:p>
        </p:txBody>
      </p:sp>
    </p:spTree>
    <p:extLst>
      <p:ext uri="{BB962C8B-B14F-4D97-AF65-F5344CB8AC3E}">
        <p14:creationId xmlns:p14="http://schemas.microsoft.com/office/powerpoint/2010/main" val="784445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DD65"/>
        </a:solidFill>
        <a:effectLst/>
      </p:bgPr>
    </p:bg>
    <p:spTree>
      <p:nvGrpSpPr>
        <p:cNvPr id="1" name=""/>
        <p:cNvGrpSpPr/>
        <p:nvPr/>
      </p:nvGrpSpPr>
      <p:grpSpPr>
        <a:xfrm>
          <a:off x="0" y="0"/>
          <a:ext cx="0" cy="0"/>
          <a:chOff x="0" y="0"/>
          <a:chExt cx="0" cy="0"/>
        </a:xfrm>
      </p:grpSpPr>
      <p:sp>
        <p:nvSpPr>
          <p:cNvPr id="5" name="Rectangle 4"/>
          <p:cNvSpPr/>
          <p:nvPr/>
        </p:nvSpPr>
        <p:spPr>
          <a:xfrm>
            <a:off x="4572000" y="134470"/>
            <a:ext cx="4572000" cy="7017307"/>
          </a:xfrm>
          <a:prstGeom prst="rect">
            <a:avLst/>
          </a:prstGeom>
        </p:spPr>
        <p:txBody>
          <a:bodyPr>
            <a:spAutoFit/>
          </a:bodyPr>
          <a:lstStyle/>
          <a:p>
            <a:r>
              <a:rPr lang="en-US" b="1" dirty="0" err="1" smtClean="0">
                <a:solidFill>
                  <a:srgbClr val="FF0000"/>
                </a:solidFill>
              </a:rPr>
              <a:t>Neftalí</a:t>
            </a:r>
            <a:r>
              <a:rPr lang="en-US" b="1" dirty="0" smtClean="0">
                <a:solidFill>
                  <a:srgbClr val="FF0000"/>
                </a:solidFill>
              </a:rPr>
              <a:t> </a:t>
            </a:r>
            <a:r>
              <a:rPr lang="en-US" b="1" dirty="0" err="1" smtClean="0">
                <a:solidFill>
                  <a:srgbClr val="FF0000"/>
                </a:solidFill>
              </a:rPr>
              <a:t>Durán</a:t>
            </a:r>
            <a:r>
              <a:rPr lang="en-US" b="1" dirty="0" smtClean="0">
                <a:solidFill>
                  <a:srgbClr val="FF0000"/>
                </a:solidFill>
              </a:rPr>
              <a:t> </a:t>
            </a:r>
            <a:r>
              <a:rPr lang="en-US" dirty="0" smtClean="0"/>
              <a:t>was born in Oaxaca, Mexico, and his interest in the region’s infinite gastronomy grew when he moved to Los Angeles in 1997.  Chef Duran is currently focused on educating others about indigenous culinary traditions and cultivating synchronistic food styles that draw on </a:t>
            </a:r>
            <a:r>
              <a:rPr lang="en-US" dirty="0" err="1" smtClean="0"/>
              <a:t>Oaxacan</a:t>
            </a:r>
            <a:r>
              <a:rPr lang="en-US" dirty="0" smtClean="0"/>
              <a:t> roots.  Duran owns and runs an artisan bread bakery where he handcrafts sourdough breads and bakes in a traditional wood-fired oven.</a:t>
            </a:r>
          </a:p>
          <a:p>
            <a:r>
              <a:rPr lang="en-US" dirty="0" smtClean="0"/>
              <a:t/>
            </a:r>
            <a:br>
              <a:rPr lang="en-US" dirty="0" smtClean="0"/>
            </a:br>
            <a:r>
              <a:rPr lang="en-US" dirty="0" smtClean="0"/>
              <a:t>Chef Duran has been featured on Food52.com and The Cooking Channel, and as a signature </a:t>
            </a:r>
            <a:r>
              <a:rPr lang="en-US" dirty="0" err="1" smtClean="0"/>
              <a:t>pitmaster</a:t>
            </a:r>
            <a:r>
              <a:rPr lang="en-US" dirty="0" smtClean="0"/>
              <a:t> at the Cook 'n Scribble Longhouse Food Revival series in upstate New York. Duran was the sole Mexican chef invited to participate in the Native American Culinary Association’s Indigenous Food Symposium in December 2013</a:t>
            </a:r>
            <a:r>
              <a:rPr lang="en-US" smtClean="0"/>
              <a:t>, </a:t>
            </a:r>
            <a:r>
              <a:rPr lang="en-US" smtClean="0"/>
              <a:t>and he </a:t>
            </a:r>
            <a:r>
              <a:rPr lang="en-US" dirty="0" smtClean="0"/>
              <a:t>was invited to compete in the Smithsonian National Museum of the American Indian’s Native Chef 2014 Cooking Competition, where he was awarded the </a:t>
            </a:r>
            <a:r>
              <a:rPr lang="en-US" dirty="0"/>
              <a:t>S</a:t>
            </a:r>
            <a:r>
              <a:rPr lang="en-US" dirty="0" smtClean="0"/>
              <a:t>mithsonian Native </a:t>
            </a:r>
            <a:r>
              <a:rPr lang="en-US" dirty="0"/>
              <a:t>C</a:t>
            </a:r>
            <a:r>
              <a:rPr lang="en-US" dirty="0" smtClean="0"/>
              <a:t>hef of the year.</a:t>
            </a:r>
            <a:br>
              <a:rPr lang="en-US" dirty="0" smtClean="0"/>
            </a:br>
            <a:r>
              <a:rPr lang="en-US" dirty="0" smtClean="0"/>
              <a:t/>
            </a:r>
            <a:br>
              <a:rPr lang="en-US" dirty="0" smtClean="0"/>
            </a:br>
            <a:endParaRPr lang="en-US" dirty="0"/>
          </a:p>
        </p:txBody>
      </p:sp>
      <p:pic>
        <p:nvPicPr>
          <p:cNvPr id="6" name="Picture 5" descr="Screen Shot 2015-05-26 at 11.52.06 PM.png"/>
          <p:cNvPicPr>
            <a:picLocks noChangeAspect="1"/>
          </p:cNvPicPr>
          <p:nvPr/>
        </p:nvPicPr>
        <p:blipFill rotWithShape="1">
          <a:blip r:embed="rId2">
            <a:extLst>
              <a:ext uri="{28A0092B-C50C-407E-A947-70E740481C1C}">
                <a14:useLocalDpi xmlns:a14="http://schemas.microsoft.com/office/drawing/2010/main" val="0"/>
              </a:ext>
            </a:extLst>
          </a:blip>
          <a:srcRect r="5469"/>
          <a:stretch/>
        </p:blipFill>
        <p:spPr>
          <a:xfrm>
            <a:off x="188494" y="239058"/>
            <a:ext cx="4224955" cy="6290236"/>
          </a:xfrm>
          <a:prstGeom prst="rect">
            <a:avLst/>
          </a:prstGeom>
          <a:ln w="38100" cmpd="sng">
            <a:solidFill>
              <a:schemeClr val="accent2">
                <a:lumMod val="75000"/>
              </a:schemeClr>
            </a:solidFill>
          </a:ln>
        </p:spPr>
      </p:pic>
    </p:spTree>
    <p:extLst>
      <p:ext uri="{BB962C8B-B14F-4D97-AF65-F5344CB8AC3E}">
        <p14:creationId xmlns:p14="http://schemas.microsoft.com/office/powerpoint/2010/main" val="12160082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TotalTime>
  <Words>27</Words>
  <Application>Microsoft Macintosh PowerPoint</Application>
  <PresentationFormat>On-screen Show (4:3)</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Margaret Sawyer</dc:creator>
  <cp:lastModifiedBy>Margaret Sawyer</cp:lastModifiedBy>
  <cp:revision>2</cp:revision>
  <dcterms:created xsi:type="dcterms:W3CDTF">2015-05-27T06:49:38Z</dcterms:created>
  <dcterms:modified xsi:type="dcterms:W3CDTF">2015-06-02T04:45:44Z</dcterms:modified>
</cp:coreProperties>
</file>